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6"/>
  </p:notesMasterIdLst>
  <p:sldIdLst>
    <p:sldId id="256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6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D4"/>
    <a:srgbClr val="F99F9D"/>
    <a:srgbClr val="FAB4B2"/>
    <a:srgbClr val="F1FA9E"/>
    <a:srgbClr val="0D6930"/>
    <a:srgbClr val="EDF977"/>
    <a:srgbClr val="F9E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6"/>
    <p:restoredTop sz="94705"/>
  </p:normalViewPr>
  <p:slideViewPr>
    <p:cSldViewPr snapToGrid="0" snapToObjects="1">
      <p:cViewPr varScale="1">
        <p:scale>
          <a:sx n="63" d="100"/>
          <a:sy n="63" d="100"/>
        </p:scale>
        <p:origin x="1140" y="32"/>
      </p:cViewPr>
      <p:guideLst>
        <p:guide orient="horz" pos="2381"/>
        <p:guide pos="64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icchiarico Francesca" userId="be11a546-837f-4232-87e0-cad8cabd6655" providerId="ADAL" clId="{614ECBAE-D73E-42F3-B380-5251DAE1CFD9}"/>
    <pc:docChg chg="custSel delSld modSld">
      <pc:chgData name="Annicchiarico Francesca" userId="be11a546-837f-4232-87e0-cad8cabd6655" providerId="ADAL" clId="{614ECBAE-D73E-42F3-B380-5251DAE1CFD9}" dt="2024-10-01T11:19:42.775" v="463" actId="207"/>
      <pc:docMkLst>
        <pc:docMk/>
      </pc:docMkLst>
      <pc:sldChg chg="addSp modSp mod">
        <pc:chgData name="Annicchiarico Francesca" userId="be11a546-837f-4232-87e0-cad8cabd6655" providerId="ADAL" clId="{614ECBAE-D73E-42F3-B380-5251DAE1CFD9}" dt="2024-10-01T11:19:42.775" v="463" actId="207"/>
        <pc:sldMkLst>
          <pc:docMk/>
          <pc:sldMk cId="825307668" sldId="256"/>
        </pc:sldMkLst>
        <pc:spChg chg="mod">
          <ac:chgData name="Annicchiarico Francesca" userId="be11a546-837f-4232-87e0-cad8cabd6655" providerId="ADAL" clId="{614ECBAE-D73E-42F3-B380-5251DAE1CFD9}" dt="2024-10-01T11:07:08.996" v="435" actId="255"/>
          <ac:spMkLst>
            <pc:docMk/>
            <pc:sldMk cId="825307668" sldId="256"/>
            <ac:spMk id="17" creationId="{990B1CB8-E8E9-314E-BABB-1975FBA87D2D}"/>
          </ac:spMkLst>
        </pc:spChg>
        <pc:graphicFrameChg chg="mod modGraphic">
          <ac:chgData name="Annicchiarico Francesca" userId="be11a546-837f-4232-87e0-cad8cabd6655" providerId="ADAL" clId="{614ECBAE-D73E-42F3-B380-5251DAE1CFD9}" dt="2024-10-01T11:19:42.775" v="463" actId="207"/>
          <ac:graphicFrameMkLst>
            <pc:docMk/>
            <pc:sldMk cId="825307668" sldId="256"/>
            <ac:graphicFrameMk id="16" creationId="{4E389CA4-FDD1-A047-8121-86CF3E1CA696}"/>
          </ac:graphicFrameMkLst>
        </pc:graphicFrameChg>
        <pc:picChg chg="add mod">
          <ac:chgData name="Annicchiarico Francesca" userId="be11a546-837f-4232-87e0-cad8cabd6655" providerId="ADAL" clId="{614ECBAE-D73E-42F3-B380-5251DAE1CFD9}" dt="2024-10-01T11:18:56.666" v="453"/>
          <ac:picMkLst>
            <pc:docMk/>
            <pc:sldMk cId="825307668" sldId="256"/>
            <ac:picMk id="2" creationId="{EF3E9AF3-445F-00C4-6A54-C89E55F60AE4}"/>
          </ac:picMkLst>
        </pc:picChg>
      </pc:sldChg>
      <pc:sldChg chg="del">
        <pc:chgData name="Annicchiarico Francesca" userId="be11a546-837f-4232-87e0-cad8cabd6655" providerId="ADAL" clId="{614ECBAE-D73E-42F3-B380-5251DAE1CFD9}" dt="2024-10-01T11:09:04.118" v="452" actId="2696"/>
        <pc:sldMkLst>
          <pc:docMk/>
          <pc:sldMk cId="2477899460" sldId="260"/>
        </pc:sldMkLst>
      </pc:sldChg>
      <pc:sldChg chg="del">
        <pc:chgData name="Annicchiarico Francesca" userId="be11a546-837f-4232-87e0-cad8cabd6655" providerId="ADAL" clId="{614ECBAE-D73E-42F3-B380-5251DAE1CFD9}" dt="2024-10-01T10:52:58.065" v="0" actId="2696"/>
        <pc:sldMkLst>
          <pc:docMk/>
          <pc:sldMk cId="2534450228" sldId="261"/>
        </pc:sldMkLst>
      </pc:sldChg>
    </pc:docChg>
  </pc:docChgLst>
  <pc:docChgLst>
    <pc:chgData name="Annicchiarico Francesca" userId="be11a546-837f-4232-87e0-cad8cabd6655" providerId="ADAL" clId="{E4427AA8-91A4-418F-ABCD-2C77485D9A54}"/>
    <pc:docChg chg="modSld">
      <pc:chgData name="Annicchiarico Francesca" userId="be11a546-837f-4232-87e0-cad8cabd6655" providerId="ADAL" clId="{E4427AA8-91A4-418F-ABCD-2C77485D9A54}" dt="2024-12-17T13:38:26.628" v="66" actId="20577"/>
      <pc:docMkLst>
        <pc:docMk/>
      </pc:docMkLst>
      <pc:sldChg chg="modSp mod">
        <pc:chgData name="Annicchiarico Francesca" userId="be11a546-837f-4232-87e0-cad8cabd6655" providerId="ADAL" clId="{E4427AA8-91A4-418F-ABCD-2C77485D9A54}" dt="2024-12-17T13:38:26.628" v="66" actId="20577"/>
        <pc:sldMkLst>
          <pc:docMk/>
          <pc:sldMk cId="825307668" sldId="256"/>
        </pc:sldMkLst>
        <pc:graphicFrameChg chg="modGraphic">
          <ac:chgData name="Annicchiarico Francesca" userId="be11a546-837f-4232-87e0-cad8cabd6655" providerId="ADAL" clId="{E4427AA8-91A4-418F-ABCD-2C77485D9A54}" dt="2024-12-17T13:38:26.628" v="66" actId="20577"/>
          <ac:graphicFrameMkLst>
            <pc:docMk/>
            <pc:sldMk cId="825307668" sldId="256"/>
            <ac:graphicFrameMk id="16" creationId="{4E389CA4-FDD1-A047-8121-86CF3E1CA696}"/>
          </ac:graphicFrameMkLst>
        </pc:graphicFrameChg>
      </pc:sldChg>
    </pc:docChg>
  </pc:docChgLst>
  <pc:docChgLst>
    <pc:chgData name="Annicchiarico Francesca" userId="be11a546-837f-4232-87e0-cad8cabd6655" providerId="ADAL" clId="{3298BF55-459D-493C-8F08-4455B7BA38E3}"/>
    <pc:docChg chg="custSel addSld delSld modSld">
      <pc:chgData name="Annicchiarico Francesca" userId="be11a546-837f-4232-87e0-cad8cabd6655" providerId="ADAL" clId="{3298BF55-459D-493C-8F08-4455B7BA38E3}" dt="2023-01-16T15:16:37.613" v="1861" actId="20577"/>
      <pc:docMkLst>
        <pc:docMk/>
      </pc:docMkLst>
      <pc:sldChg chg="modSp">
        <pc:chgData name="Annicchiarico Francesca" userId="be11a546-837f-4232-87e0-cad8cabd6655" providerId="ADAL" clId="{3298BF55-459D-493C-8F08-4455B7BA38E3}" dt="2023-01-16T15:16:37.613" v="1861" actId="20577"/>
        <pc:sldMkLst>
          <pc:docMk/>
          <pc:sldMk cId="825307668" sldId="256"/>
        </pc:sldMkLst>
        <pc:graphicFrameChg chg="mod modGraphic">
          <ac:chgData name="Annicchiarico Francesca" userId="be11a546-837f-4232-87e0-cad8cabd6655" providerId="ADAL" clId="{3298BF55-459D-493C-8F08-4455B7BA38E3}" dt="2023-01-16T15:16:37.613" v="1861" actId="20577"/>
          <ac:graphicFrameMkLst>
            <pc:docMk/>
            <pc:sldMk cId="825307668" sldId="256"/>
            <ac:graphicFrameMk id="16" creationId="{4E389CA4-FDD1-A047-8121-86CF3E1CA696}"/>
          </ac:graphicFrameMkLst>
        </pc:graphicFrameChg>
      </pc:sldChg>
      <pc:sldChg chg="del">
        <pc:chgData name="Annicchiarico Francesca" userId="be11a546-837f-4232-87e0-cad8cabd6655" providerId="ADAL" clId="{3298BF55-459D-493C-8F08-4455B7BA38E3}" dt="2023-01-16T14:47:14.898" v="0" actId="2696"/>
        <pc:sldMkLst>
          <pc:docMk/>
          <pc:sldMk cId="1570149043" sldId="257"/>
        </pc:sldMkLst>
      </pc:sldChg>
      <pc:sldChg chg="del">
        <pc:chgData name="Annicchiarico Francesca" userId="be11a546-837f-4232-87e0-cad8cabd6655" providerId="ADAL" clId="{3298BF55-459D-493C-8F08-4455B7BA38E3}" dt="2023-01-16T14:47:20.501" v="2" actId="2696"/>
        <pc:sldMkLst>
          <pc:docMk/>
          <pc:sldMk cId="3364916522" sldId="258"/>
        </pc:sldMkLst>
      </pc:sldChg>
      <pc:sldChg chg="del">
        <pc:chgData name="Annicchiarico Francesca" userId="be11a546-837f-4232-87e0-cad8cabd6655" providerId="ADAL" clId="{3298BF55-459D-493C-8F08-4455B7BA38E3}" dt="2023-01-16T14:47:25.088" v="4" actId="2696"/>
        <pc:sldMkLst>
          <pc:docMk/>
          <pc:sldMk cId="524029893" sldId="259"/>
        </pc:sldMkLst>
      </pc:sldChg>
      <pc:sldChg chg="del">
        <pc:chgData name="Annicchiarico Francesca" userId="be11a546-837f-4232-87e0-cad8cabd6655" providerId="ADAL" clId="{3298BF55-459D-493C-8F08-4455B7BA38E3}" dt="2023-01-16T14:47:17.681" v="1" actId="2696"/>
        <pc:sldMkLst>
          <pc:docMk/>
          <pc:sldMk cId="522337457" sldId="261"/>
        </pc:sldMkLst>
      </pc:sldChg>
      <pc:sldChg chg="modSp add">
        <pc:chgData name="Annicchiarico Francesca" userId="be11a546-837f-4232-87e0-cad8cabd6655" providerId="ADAL" clId="{3298BF55-459D-493C-8F08-4455B7BA38E3}" dt="2023-01-16T15:16:28.556" v="1853" actId="20577"/>
        <pc:sldMkLst>
          <pc:docMk/>
          <pc:sldMk cId="2534450228" sldId="261"/>
        </pc:sldMkLst>
        <pc:spChg chg="mod">
          <ac:chgData name="Annicchiarico Francesca" userId="be11a546-837f-4232-87e0-cad8cabd6655" providerId="ADAL" clId="{3298BF55-459D-493C-8F08-4455B7BA38E3}" dt="2023-01-16T15:10:30.967" v="1534" actId="20577"/>
          <ac:spMkLst>
            <pc:docMk/>
            <pc:sldMk cId="2534450228" sldId="261"/>
            <ac:spMk id="17" creationId="{990B1CB8-E8E9-314E-BABB-1975FBA87D2D}"/>
          </ac:spMkLst>
        </pc:spChg>
        <pc:graphicFrameChg chg="modGraphic">
          <ac:chgData name="Annicchiarico Francesca" userId="be11a546-837f-4232-87e0-cad8cabd6655" providerId="ADAL" clId="{3298BF55-459D-493C-8F08-4455B7BA38E3}" dt="2023-01-16T15:16:28.556" v="1853" actId="20577"/>
          <ac:graphicFrameMkLst>
            <pc:docMk/>
            <pc:sldMk cId="2534450228" sldId="261"/>
            <ac:graphicFrameMk id="16" creationId="{4E389CA4-FDD1-A047-8121-86CF3E1CA696}"/>
          </ac:graphicFrameMkLst>
        </pc:graphicFrameChg>
      </pc:sldChg>
      <pc:sldChg chg="add del">
        <pc:chgData name="Annicchiarico Francesca" userId="be11a546-837f-4232-87e0-cad8cabd6655" providerId="ADAL" clId="{3298BF55-459D-493C-8F08-4455B7BA38E3}" dt="2023-01-16T15:08:20.583" v="1455" actId="2696"/>
        <pc:sldMkLst>
          <pc:docMk/>
          <pc:sldMk cId="3073735124" sldId="261"/>
        </pc:sldMkLst>
      </pc:sldChg>
      <pc:sldChg chg="del">
        <pc:chgData name="Annicchiarico Francesca" userId="be11a546-837f-4232-87e0-cad8cabd6655" providerId="ADAL" clId="{3298BF55-459D-493C-8F08-4455B7BA38E3}" dt="2023-01-16T14:47:22.792" v="3" actId="2696"/>
        <pc:sldMkLst>
          <pc:docMk/>
          <pc:sldMk cId="2849318491" sldId="262"/>
        </pc:sldMkLst>
      </pc:sldChg>
      <pc:sldChg chg="del">
        <pc:chgData name="Annicchiarico Francesca" userId="be11a546-837f-4232-87e0-cad8cabd6655" providerId="ADAL" clId="{3298BF55-459D-493C-8F08-4455B7BA38E3}" dt="2023-01-16T14:47:27.523" v="5" actId="2696"/>
        <pc:sldMkLst>
          <pc:docMk/>
          <pc:sldMk cId="1237203499" sldId="2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CC767-4D08-B649-8B6A-63111BEF20DE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EEE85-BA52-EF4B-8E17-21D7E00C81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866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7507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373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3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187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991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78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9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85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26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37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66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14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DD6FA-E2AF-DC43-858D-1B8D02180AEC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59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ella 15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517789"/>
              </p:ext>
            </p:extLst>
          </p:nvPr>
        </p:nvGraphicFramePr>
        <p:xfrm>
          <a:off x="701040" y="992549"/>
          <a:ext cx="9318742" cy="5145602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922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288994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  <a:endParaRPr lang="it-IT" sz="19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2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313">
                <a:tc rowSpan="5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1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Pizza margherita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Passato di verdura* con orzo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Risotto zucca e porri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Pasta all’olio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Cannelloni ricotta e spinaci* al pomodoro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Tonno all’olio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Prosciutto cotto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Rotolo di frittata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Fagioli all’ uccelletto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it-IT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mista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Patate arrosto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Spinaci* all’olio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Carote lesse o </a:t>
                      </a:r>
                      <a:r>
                        <a:rPr lang="it-IT" sz="1100" b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filangè</a:t>
                      </a:r>
                      <a:endParaRPr lang="it-IT" sz="11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Insalata ricca alle noci</a:t>
                      </a:r>
                    </a:p>
                  </a:txBody>
                  <a:tcPr marL="9320" marR="9320" marT="93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31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04751"/>
                  </a:ext>
                </a:extLst>
              </a:tr>
              <a:tr h="226313">
                <a:tc rowSpan="5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2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Polenta all’olio / pomodoro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Pasta alle verdure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Vellutata di zucca con crostini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Riso al pomodoro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Passato di verdura* con pasta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Mozzarella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Filetto di platessa* impanato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Arrosto di vitellone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Torta di ceci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Spezzatino  di pollo in umido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Carote / cavolo cappuccio </a:t>
                      </a:r>
                      <a:r>
                        <a:rPr lang="it-IT" sz="1100" b="1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filangè</a:t>
                      </a:r>
                      <a:endParaRPr lang="it-IT" sz="11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Bietola* all’olio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Insalata mista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Cavoli e broccoli all’olio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Patate arrosto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Dolce casalingo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319380"/>
                  </a:ext>
                </a:extLst>
              </a:tr>
              <a:tr h="226313">
                <a:tc rowSpan="5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3 SETTIMANA</a:t>
                      </a:r>
                    </a:p>
                    <a:p>
                      <a:pPr algn="ctr"/>
                      <a:endParaRPr lang="it-IT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Pasta al ragù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Pizza margherita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Pasta all’olio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Passato di verdura* con pasta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Risotto alla zucca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Piselli* all’olio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Ceci all’olio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Filetto di merluzzo* impanato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Fesa di tacchino al forno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Asiago / Stracchino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Carote al rosmarino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Insalata mista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Spinaci* saltati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Patate  arrosto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Carote / Cavolo cappuccio </a:t>
                      </a:r>
                      <a:r>
                        <a:rPr lang="it-IT" sz="1100" b="1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filangè</a:t>
                      </a:r>
                      <a:endParaRPr lang="it-IT" sz="11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946520"/>
                  </a:ext>
                </a:extLst>
              </a:tr>
              <a:tr h="226313">
                <a:tc rowSpan="5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4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Pasta ai broccoli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Ravioli all’olio / al pomodoro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Brodo vegetale con pastina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Riso al pomodoro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Pasta e fagioli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/>
                          </a:solidFill>
                          <a:latin typeface="+mj-lt"/>
                        </a:rPr>
                        <a:t>Mozzarella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Filetto di platessa* impanata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Bocconcini di pollo </a:t>
                      </a:r>
                      <a:r>
                        <a:rPr lang="it-IT" sz="1100" b="1" kern="1200" baseline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alla crema</a:t>
                      </a:r>
                      <a:endParaRPr lang="it-IT" sz="11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Frittata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Arista al forno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mista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Carote al vapore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Pisellini* al tegame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Finocchi lessi / </a:t>
                      </a:r>
                      <a:r>
                        <a:rPr lang="it-IT" sz="1100" b="1" kern="1200" baseline="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filangè</a:t>
                      </a:r>
                      <a:endParaRPr lang="it-IT" sz="11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/>
                        </a:rPr>
                        <a:t>Bietola* all’ olio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631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Budino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188272"/>
                  </a:ext>
                </a:extLst>
              </a:tr>
            </a:tbl>
          </a:graphicData>
        </a:graphic>
      </p:graphicFrame>
      <p:sp>
        <p:nvSpPr>
          <p:cNvPr id="17" name="Titolo 1">
            <a:extLst>
              <a:ext uri="{FF2B5EF4-FFF2-40B4-BE49-F238E27FC236}">
                <a16:creationId xmlns:a16="http://schemas.microsoft.com/office/drawing/2014/main" id="{990B1CB8-E8E9-314E-BABB-1975FBA87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30" y="208806"/>
            <a:ext cx="10691813" cy="668292"/>
          </a:xfrm>
        </p:spPr>
        <p:txBody>
          <a:bodyPr anchor="t">
            <a:normAutofit fontScale="90000"/>
          </a:bodyPr>
          <a:lstStyle/>
          <a:p>
            <a:r>
              <a:rPr lang="it-IT" sz="2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Menu Scuole Comune di Crespina Lorenzana</a:t>
            </a:r>
            <a:br>
              <a:rPr lang="it-I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br>
              <a:rPr lang="it-I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r>
              <a:rPr lang="it-IT" sz="1800" b="1" dirty="0">
                <a:solidFill>
                  <a:srgbClr val="0D6930"/>
                </a:solidFill>
                <a:latin typeface="Gotham-Medium"/>
                <a:cs typeface="Gotham-Medium"/>
              </a:rPr>
              <a:t> Inverno | Anno Scolastico 2024 - 2025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567543" y="6322996"/>
            <a:ext cx="776151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 INFORMANO I CONSUMATORI CON ALLERGIE O INTOLLERANZE ALIMENTARI, o chi per essi (genitori/tutori), che negli alimenti e nelle bevande preparati e somministrati possono essere contenuti uno o più dei seguenti allergeni come ingredienti o in tracce derivanti dal processo produttivo: CEREALI CONTENENTI GLUTINE, CROSTACEI, UOVA, PESCE, ARACHIDI, SOIA, LATTE (INCLUSO LATTOSIO), FRUTTA A GUSCIO, SEDANO, SENAPE, SEMI DI SESAMO, ANIDRIDE SOLFOROSA E SOLFITI in concentrazioni superiori a 10 mg/kg o 10 mg/litro, LUPINI, MOLLUSCHI e tutti i relativi prodotti derivati o a base di (ai sensi dell’Allegato II Reg. UE 1169/11, D. </a:t>
            </a:r>
            <a:r>
              <a:rPr lang="it-IT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Lgs</a:t>
            </a:r>
            <a:r>
              <a:rPr lang="it-IT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109/92, 88/2009 e </a:t>
            </a:r>
            <a:r>
              <a:rPr lang="it-IT" sz="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s.m.i.</a:t>
            </a:r>
            <a:r>
              <a:rPr lang="it-IT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sensibilizzazione.</a:t>
            </a:r>
          </a:p>
          <a:p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EF3E9AF3-445F-00C4-6A54-C89E55F60AE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9057" y="147126"/>
            <a:ext cx="646675" cy="729971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53076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D181D8F627DAB448784EC0F254FB851" ma:contentTypeVersion="9" ma:contentTypeDescription="Creare un nuovo documento." ma:contentTypeScope="" ma:versionID="1b316127ca812b1108cbcd0c39cd814b">
  <xsd:schema xmlns:xsd="http://www.w3.org/2001/XMLSchema" xmlns:xs="http://www.w3.org/2001/XMLSchema" xmlns:p="http://schemas.microsoft.com/office/2006/metadata/properties" xmlns:ns3="8add4066-e000-45cf-ad13-2a923a26fe8a" targetNamespace="http://schemas.microsoft.com/office/2006/metadata/properties" ma:root="true" ma:fieldsID="a968c267e55cacbe31de551660971499" ns3:_="">
    <xsd:import namespace="8add4066-e000-45cf-ad13-2a923a26fe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dd4066-e000-45cf-ad13-2a923a26fe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2A0E16-46A0-4546-B1FF-7D46241CD3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dd4066-e000-45cf-ad13-2a923a26fe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EACD16-C408-43B4-B27E-25BC08AF4821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8add4066-e000-45cf-ad13-2a923a26fe8a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BF0EAE0-CF72-4E15-9745-96D01DFAAE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500</Words>
  <Application>Microsoft Office PowerPoint</Application>
  <PresentationFormat>Personalizzato</PresentationFormat>
  <Paragraphs>111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Gotham-Medium</vt:lpstr>
      <vt:lpstr>Tema di Office</vt:lpstr>
      <vt:lpstr>Menu Scuole Comune di Crespina Lorenzana   Inverno | Anno Scolastico 2024 - 2025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Scuole Comune di XXX Primavera- Estate | Anno Scolastico 2018-2019</dc:title>
  <dc:creator>Utente4</dc:creator>
  <cp:keywords>4 settimane; Cirghiotto; template menu; menu; POWER POINT; template</cp:keywords>
  <cp:lastModifiedBy>Annicchiarico Francesca</cp:lastModifiedBy>
  <cp:revision>14</cp:revision>
  <dcterms:created xsi:type="dcterms:W3CDTF">2019-06-10T07:41:29Z</dcterms:created>
  <dcterms:modified xsi:type="dcterms:W3CDTF">2024-12-17T13:38:35Z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0x0101005D181D8F627DAB448784EC0F254FB851</vt:lpwstr>
  </property>
  <property fmtid="{D5CDD505-2E9C-101B-9397-08002B2CF9AE}" pid="3" name="e81da6fad08c419ab7e1a8ebd5dce251">
    <vt:lpwstr>2019|f089f57a-336c-4409-8c31-cf7215494b8e</vt:lpwstr>
  </property>
  <property fmtid="{D5CDD505-2E9C-101B-9397-08002B2CF9AE}" pid="4" name="TaxCatchAll">
    <vt:lpwstr>45;#2019</vt:lpwstr>
  </property>
  <property fmtid="{D5CDD505-2E9C-101B-9397-08002B2CF9AE}" pid="5" name="TaxKeyword">
    <vt:lpwstr>131;#POWER POINT|82ed11eb-b2d8-4f94-8474-7527a43529fa;#225;#menu|c05b870c-f84c-45ee-b68e-666eb4664dbe;#197;#Cirghiotto|745bb7e9-35a2-4314-9e10-450366324560;#142;#template|d0e390c6-b09d-4c8a-a62b-4e746fcda441;#309;#template menu|abcbdc46-27ea-43a7-a39f-c26</vt:lpwstr>
  </property>
  <property fmtid="{D5CDD505-2E9C-101B-9397-08002B2CF9AE}" pid="6" name="CIRAreaCompetenza">
    <vt:lpwstr/>
  </property>
  <property fmtid="{D5CDD505-2E9C-101B-9397-08002B2CF9AE}" pid="7" name="CIRAnno">
    <vt:lpwstr>47;#2020|d278d0b8-e6e8-45d1-87f1-e6237b2ab46d</vt:lpwstr>
  </property>
  <property fmtid="{D5CDD505-2E9C-101B-9397-08002B2CF9AE}" pid="8" name="CIROrganizzazione">
    <vt:lpwstr/>
  </property>
</Properties>
</file>