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56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D4"/>
    <a:srgbClr val="F99F9D"/>
    <a:srgbClr val="FAB4B2"/>
    <a:srgbClr val="F1FA9E"/>
    <a:srgbClr val="0D6930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63" d="100"/>
          <a:sy n="63" d="100"/>
        </p:scale>
        <p:origin x="1140" y="64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cchiarico Francesca" userId="be11a546-837f-4232-87e0-cad8cabd6655" providerId="ADAL" clId="{2DC1395C-F176-4046-AC04-0AB38E2CE968}"/>
    <pc:docChg chg="modSld">
      <pc:chgData name="Annicchiarico Francesca" userId="be11a546-837f-4232-87e0-cad8cabd6655" providerId="ADAL" clId="{2DC1395C-F176-4046-AC04-0AB38E2CE968}" dt="2025-09-09T11:29:46.187" v="4"/>
      <pc:docMkLst>
        <pc:docMk/>
      </pc:docMkLst>
      <pc:sldChg chg="modSp mod">
        <pc:chgData name="Annicchiarico Francesca" userId="be11a546-837f-4232-87e0-cad8cabd6655" providerId="ADAL" clId="{2DC1395C-F176-4046-AC04-0AB38E2CE968}" dt="2025-09-09T11:29:46.187" v="4"/>
        <pc:sldMkLst>
          <pc:docMk/>
          <pc:sldMk cId="825307668" sldId="256"/>
        </pc:sldMkLst>
        <pc:spChg chg="mod">
          <ac:chgData name="Annicchiarico Francesca" userId="be11a546-837f-4232-87e0-cad8cabd6655" providerId="ADAL" clId="{2DC1395C-F176-4046-AC04-0AB38E2CE968}" dt="2025-09-09T11:29:46.187" v="4"/>
          <ac:spMkLst>
            <pc:docMk/>
            <pc:sldMk cId="825307668" sldId="256"/>
            <ac:spMk id="4" creationId="{00000000-0000-0000-0000-000000000000}"/>
          </ac:spMkLst>
        </pc:spChg>
        <pc:spChg chg="mod">
          <ac:chgData name="Annicchiarico Francesca" userId="be11a546-837f-4232-87e0-cad8cabd6655" providerId="ADAL" clId="{2DC1395C-F176-4046-AC04-0AB38E2CE968}" dt="2025-09-09T11:19:48.909" v="3" actId="20577"/>
          <ac:spMkLst>
            <pc:docMk/>
            <pc:sldMk cId="825307668" sldId="256"/>
            <ac:spMk id="17" creationId="{990B1CB8-E8E9-314E-BABB-1975FBA87D2D}"/>
          </ac:spMkLst>
        </pc:spChg>
      </pc:sldChg>
    </pc:docChg>
  </pc:docChgLst>
  <pc:docChgLst>
    <pc:chgData name="Annicchiarico Francesca" userId="be11a546-837f-4232-87e0-cad8cabd6655" providerId="ADAL" clId="{614ECBAE-D73E-42F3-B380-5251DAE1CFD9}"/>
    <pc:docChg chg="custSel delSld modSld">
      <pc:chgData name="Annicchiarico Francesca" userId="be11a546-837f-4232-87e0-cad8cabd6655" providerId="ADAL" clId="{614ECBAE-D73E-42F3-B380-5251DAE1CFD9}" dt="2024-10-01T11:19:42.775" v="463" actId="207"/>
      <pc:docMkLst>
        <pc:docMk/>
      </pc:docMkLst>
      <pc:sldChg chg="addSp modSp mod">
        <pc:chgData name="Annicchiarico Francesca" userId="be11a546-837f-4232-87e0-cad8cabd6655" providerId="ADAL" clId="{614ECBAE-D73E-42F3-B380-5251DAE1CFD9}" dt="2024-10-01T11:19:42.775" v="463" actId="207"/>
        <pc:sldMkLst>
          <pc:docMk/>
          <pc:sldMk cId="825307668" sldId="256"/>
        </pc:sldMkLst>
      </pc:sldChg>
      <pc:sldChg chg="del">
        <pc:chgData name="Annicchiarico Francesca" userId="be11a546-837f-4232-87e0-cad8cabd6655" providerId="ADAL" clId="{614ECBAE-D73E-42F3-B380-5251DAE1CFD9}" dt="2024-10-01T11:09:04.118" v="452" actId="2696"/>
        <pc:sldMkLst>
          <pc:docMk/>
          <pc:sldMk cId="2477899460" sldId="260"/>
        </pc:sldMkLst>
      </pc:sldChg>
      <pc:sldChg chg="del">
        <pc:chgData name="Annicchiarico Francesca" userId="be11a546-837f-4232-87e0-cad8cabd6655" providerId="ADAL" clId="{614ECBAE-D73E-42F3-B380-5251DAE1CFD9}" dt="2024-10-01T10:52:58.065" v="0" actId="2696"/>
        <pc:sldMkLst>
          <pc:docMk/>
          <pc:sldMk cId="2534450228" sldId="261"/>
        </pc:sldMkLst>
      </pc:sldChg>
    </pc:docChg>
  </pc:docChgLst>
  <pc:docChgLst>
    <pc:chgData name="Annicchiarico Francesca" userId="be11a546-837f-4232-87e0-cad8cabd6655" providerId="ADAL" clId="{E4427AA8-91A4-418F-ABCD-2C77485D9A54}"/>
    <pc:docChg chg="modSld">
      <pc:chgData name="Annicchiarico Francesca" userId="be11a546-837f-4232-87e0-cad8cabd6655" providerId="ADAL" clId="{E4427AA8-91A4-418F-ABCD-2C77485D9A54}" dt="2024-12-17T13:38:26.628" v="66" actId="20577"/>
      <pc:docMkLst>
        <pc:docMk/>
      </pc:docMkLst>
      <pc:sldChg chg="modSp mod">
        <pc:chgData name="Annicchiarico Francesca" userId="be11a546-837f-4232-87e0-cad8cabd6655" providerId="ADAL" clId="{E4427AA8-91A4-418F-ABCD-2C77485D9A54}" dt="2024-12-17T13:38:26.628" v="66" actId="20577"/>
        <pc:sldMkLst>
          <pc:docMk/>
          <pc:sldMk cId="825307668" sldId="256"/>
        </pc:sldMkLst>
      </pc:sldChg>
    </pc:docChg>
  </pc:docChgLst>
  <pc:docChgLst>
    <pc:chgData name="Annicchiarico Francesca" userId="be11a546-837f-4232-87e0-cad8cabd6655" providerId="ADAL" clId="{3298BF55-459D-493C-8F08-4455B7BA38E3}"/>
    <pc:docChg chg="custSel addSld delSld modSld">
      <pc:chgData name="Annicchiarico Francesca" userId="be11a546-837f-4232-87e0-cad8cabd6655" providerId="ADAL" clId="{3298BF55-459D-493C-8F08-4455B7BA38E3}" dt="2023-01-16T15:16:37.613" v="1861" actId="20577"/>
      <pc:docMkLst>
        <pc:docMk/>
      </pc:docMkLst>
      <pc:sldChg chg="modSp">
        <pc:chgData name="Annicchiarico Francesca" userId="be11a546-837f-4232-87e0-cad8cabd6655" providerId="ADAL" clId="{3298BF55-459D-493C-8F08-4455B7BA38E3}" dt="2023-01-16T15:16:37.613" v="1861" actId="20577"/>
        <pc:sldMkLst>
          <pc:docMk/>
          <pc:sldMk cId="825307668" sldId="256"/>
        </pc:sldMkLst>
      </pc:sldChg>
      <pc:sldChg chg="del">
        <pc:chgData name="Annicchiarico Francesca" userId="be11a546-837f-4232-87e0-cad8cabd6655" providerId="ADAL" clId="{3298BF55-459D-493C-8F08-4455B7BA38E3}" dt="2023-01-16T14:47:14.898" v="0" actId="2696"/>
        <pc:sldMkLst>
          <pc:docMk/>
          <pc:sldMk cId="1570149043" sldId="257"/>
        </pc:sldMkLst>
      </pc:sldChg>
      <pc:sldChg chg="del">
        <pc:chgData name="Annicchiarico Francesca" userId="be11a546-837f-4232-87e0-cad8cabd6655" providerId="ADAL" clId="{3298BF55-459D-493C-8F08-4455B7BA38E3}" dt="2023-01-16T14:47:20.501" v="2" actId="2696"/>
        <pc:sldMkLst>
          <pc:docMk/>
          <pc:sldMk cId="3364916522" sldId="258"/>
        </pc:sldMkLst>
      </pc:sldChg>
      <pc:sldChg chg="del">
        <pc:chgData name="Annicchiarico Francesca" userId="be11a546-837f-4232-87e0-cad8cabd6655" providerId="ADAL" clId="{3298BF55-459D-493C-8F08-4455B7BA38E3}" dt="2023-01-16T14:47:25.088" v="4" actId="2696"/>
        <pc:sldMkLst>
          <pc:docMk/>
          <pc:sldMk cId="524029893" sldId="259"/>
        </pc:sldMkLst>
      </pc:sldChg>
      <pc:sldChg chg="del">
        <pc:chgData name="Annicchiarico Francesca" userId="be11a546-837f-4232-87e0-cad8cabd6655" providerId="ADAL" clId="{3298BF55-459D-493C-8F08-4455B7BA38E3}" dt="2023-01-16T14:47:17.681" v="1" actId="2696"/>
        <pc:sldMkLst>
          <pc:docMk/>
          <pc:sldMk cId="522337457" sldId="261"/>
        </pc:sldMkLst>
      </pc:sldChg>
      <pc:sldChg chg="modSp add">
        <pc:chgData name="Annicchiarico Francesca" userId="be11a546-837f-4232-87e0-cad8cabd6655" providerId="ADAL" clId="{3298BF55-459D-493C-8F08-4455B7BA38E3}" dt="2023-01-16T15:16:28.556" v="1853" actId="20577"/>
        <pc:sldMkLst>
          <pc:docMk/>
          <pc:sldMk cId="2534450228" sldId="261"/>
        </pc:sldMkLst>
      </pc:sldChg>
      <pc:sldChg chg="add del">
        <pc:chgData name="Annicchiarico Francesca" userId="be11a546-837f-4232-87e0-cad8cabd6655" providerId="ADAL" clId="{3298BF55-459D-493C-8F08-4455B7BA38E3}" dt="2023-01-16T15:08:20.583" v="1455" actId="2696"/>
        <pc:sldMkLst>
          <pc:docMk/>
          <pc:sldMk cId="3073735124" sldId="261"/>
        </pc:sldMkLst>
      </pc:sldChg>
      <pc:sldChg chg="del">
        <pc:chgData name="Annicchiarico Francesca" userId="be11a546-837f-4232-87e0-cad8cabd6655" providerId="ADAL" clId="{3298BF55-459D-493C-8F08-4455B7BA38E3}" dt="2023-01-16T14:47:22.792" v="3" actId="2696"/>
        <pc:sldMkLst>
          <pc:docMk/>
          <pc:sldMk cId="2849318491" sldId="262"/>
        </pc:sldMkLst>
      </pc:sldChg>
      <pc:sldChg chg="del">
        <pc:chgData name="Annicchiarico Francesca" userId="be11a546-837f-4232-87e0-cad8cabd6655" providerId="ADAL" clId="{3298BF55-459D-493C-8F08-4455B7BA38E3}" dt="2023-01-16T14:47:27.523" v="5" actId="2696"/>
        <pc:sldMkLst>
          <pc:docMk/>
          <pc:sldMk cId="1237203499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507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517789"/>
              </p:ext>
            </p:extLst>
          </p:nvPr>
        </p:nvGraphicFramePr>
        <p:xfrm>
          <a:off x="701040" y="992549"/>
          <a:ext cx="9318742" cy="5145602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922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3949967279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1180363772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633878879"/>
                    </a:ext>
                  </a:extLst>
                </a:gridCol>
              </a:tblGrid>
              <a:tr h="288994">
                <a:tc row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  <a:endParaRPr lang="it-IT" sz="19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2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t-IT" sz="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Pizza margherita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Passato di verdura* con orzo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Risotto zucca e porri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all’olio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Cannelloni ricotta e spinaci* al pomodoro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Tonno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Prosciutto cotto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Rotolo di frittata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Fagioli all’ uccelletto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it-IT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 arrosto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lesse o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Insalata ricca alle noci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317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04751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Polenta all’olio /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alle verdure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Vellutata di zucca con crostini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pasta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Mozzarella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platessa* impanato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Arrosto di vitellone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Torta di ceci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Spezzatino  di pollo in umido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/ cavolo cappuccio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Bietola*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Cavoli e broccoli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arrosto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Dolce casalingo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319380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</a:t>
                      </a:r>
                    </a:p>
                    <a:p>
                      <a:pPr algn="ctr"/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 ragù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Pizza margherita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pasta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Risotto alla zucca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Piselli*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Ceci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merluzzo* impanato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Fesa di tacchino al forno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Asiago / Stracchino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al rosmarino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Spinaci* saltati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 arrosto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/ Cavolo cappuccio </a:t>
                      </a:r>
                      <a:r>
                        <a:rPr lang="it-IT" sz="1100" b="1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filangè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46520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ai broccoli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Ravioli all’olio /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Brodo vegetale con pastina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e fagioli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Mozzarella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platessa* impanata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Bocconcini di pollo </a:t>
                      </a:r>
                      <a:r>
                        <a:rPr lang="it-IT" sz="1100" b="1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alla crema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Arista al forno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al vapore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Pisellini* al tegame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Finocchi lessi / </a:t>
                      </a:r>
                      <a:r>
                        <a:rPr lang="it-IT" sz="1100" b="1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filangè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Bietola* all’ 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Budino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188272"/>
                  </a:ext>
                </a:extLst>
              </a:tr>
            </a:tbl>
          </a:graphicData>
        </a:graphic>
      </p:graphicFrame>
      <p:sp>
        <p:nvSpPr>
          <p:cNvPr id="17" name="Titolo 1">
            <a:extLst>
              <a:ext uri="{FF2B5EF4-FFF2-40B4-BE49-F238E27FC236}">
                <a16:creationId xmlns:a16="http://schemas.microsoft.com/office/drawing/2014/main" id="{990B1CB8-E8E9-314E-BABB-1975FBA87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30" y="208806"/>
            <a:ext cx="10691813" cy="668292"/>
          </a:xfrm>
        </p:spPr>
        <p:txBody>
          <a:bodyPr anchor="t">
            <a:normAutofit fontScale="90000"/>
          </a:bodyPr>
          <a:lstStyle/>
          <a:p>
            <a:r>
              <a:rPr lang="it-IT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Menu Scuole Comune di Crespina Lorenzana</a:t>
            </a:r>
            <a:br>
              <a:rPr lang="it-I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br>
              <a:rPr lang="it-IT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r>
              <a:rPr lang="it-IT" sz="1800" b="1" dirty="0">
                <a:solidFill>
                  <a:srgbClr val="0D6930"/>
                </a:solidFill>
                <a:latin typeface="Gotham-Medium"/>
                <a:cs typeface="Gotham-Medium"/>
              </a:rPr>
              <a:t> Inverno | Anno </a:t>
            </a:r>
            <a:r>
              <a:rPr lang="it-IT" sz="1800" b="1">
                <a:solidFill>
                  <a:srgbClr val="0D6930"/>
                </a:solidFill>
                <a:latin typeface="Gotham-Medium"/>
                <a:cs typeface="Gotham-Medium"/>
              </a:rPr>
              <a:t>Scolastico 2025 - 2026</a:t>
            </a:r>
            <a:endParaRPr lang="it-IT" sz="18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567543" y="6322996"/>
            <a:ext cx="77615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 INFORMANO GLI UTENTI CHE GLI ALIMENTI SOMMINISTRATI POSSONO CONTENERE, ANCHE SE NON ESPRESSAMENTE INDICATI NELLA DENOMINAZIONE DEL PIATTO UNO O PIU’ DEI SEGUENTI ALLERGENI E TUTTI I DERIVATI DEI PRODOTTI IN ELENCO COME PRESENZA INVOLONTARIA DERIVANTE DAL PROCESSO PRODUTTIVO (ai sensi del Reg. CE 1169/11 – allegato II e s.m.i.9):Cereali contenenti glutine (cioè grano, segale, orzo, avena, farro, kamut, o i loro ceppi ibridati), Crostacei, Uova , Pesce, Arachidi, Soia, Latte, Lattosio, Frutta a guscio (mandorle, nocciole, noci, noci di acagiù, noci di pecan, noci del brasile, pistacchi, noci macadamia), Sedano, Senape , Semi di sesamo, Anidride solforosa e solfiti , Lupini, Molluschi. Si invitano i consumatori a comunicare al personale di cucina la presenza di eventuali allergie o intolleranze 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F3E9AF3-445F-00C4-6A54-C89E55F60AE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057" y="147126"/>
            <a:ext cx="646675" cy="72997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5307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D181D8F627DAB448784EC0F254FB851" ma:contentTypeVersion="9" ma:contentTypeDescription="Creare un nuovo documento." ma:contentTypeScope="" ma:versionID="1b316127ca812b1108cbcd0c39cd814b">
  <xsd:schema xmlns:xsd="http://www.w3.org/2001/XMLSchema" xmlns:xs="http://www.w3.org/2001/XMLSchema" xmlns:p="http://schemas.microsoft.com/office/2006/metadata/properties" xmlns:ns3="8add4066-e000-45cf-ad13-2a923a26fe8a" targetNamespace="http://schemas.microsoft.com/office/2006/metadata/properties" ma:root="true" ma:fieldsID="a968c267e55cacbe31de551660971499" ns3:_="">
    <xsd:import namespace="8add4066-e000-45cf-ad13-2a923a26fe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d4066-e000-45cf-ad13-2a923a26fe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2A0E16-46A0-4546-B1FF-7D46241CD3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dd4066-e000-45cf-ad13-2a923a26fe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EACD16-C408-43B4-B27E-25BC08AF4821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8add4066-e000-45cf-ad13-2a923a26fe8a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F0EAE0-CF72-4E15-9745-96D01DFAAE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486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Menu Scuole Comune di Crespina Lorenzana   Inverno | Anno Scolastico 2025 - 2026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Annicchiarico Francesca</cp:lastModifiedBy>
  <cp:revision>14</cp:revision>
  <dcterms:created xsi:type="dcterms:W3CDTF">2019-06-10T07:41:29Z</dcterms:created>
  <dcterms:modified xsi:type="dcterms:W3CDTF">2025-09-09T11:29:56Z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0x0101005D181D8F627DAB448784EC0F254FB851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47;#2020|d278d0b8-e6e8-45d1-87f1-e6237b2ab46d</vt:lpwstr>
  </property>
  <property fmtid="{D5CDD505-2E9C-101B-9397-08002B2CF9AE}" pid="8" name="CIROrganizzazione">
    <vt:lpwstr/>
  </property>
</Properties>
</file>