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6"/>
  </p:notesMasterIdLst>
  <p:sldIdLst>
    <p:sldId id="259" r:id="rId5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64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5D4"/>
    <a:srgbClr val="F99F9D"/>
    <a:srgbClr val="FAB4B2"/>
    <a:srgbClr val="F1FA9E"/>
    <a:srgbClr val="0D6930"/>
    <a:srgbClr val="EDF977"/>
    <a:srgbClr val="F9EA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76"/>
    <p:restoredTop sz="94705"/>
  </p:normalViewPr>
  <p:slideViewPr>
    <p:cSldViewPr snapToGrid="0" snapToObjects="1">
      <p:cViewPr varScale="1">
        <p:scale>
          <a:sx n="63" d="100"/>
          <a:sy n="63" d="100"/>
        </p:scale>
        <p:origin x="1140" y="60"/>
      </p:cViewPr>
      <p:guideLst>
        <p:guide orient="horz" pos="2381"/>
        <p:guide pos="64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icchiarico Francesca" userId="be11a546-837f-4232-87e0-cad8cabd6655" providerId="ADAL" clId="{803D55BC-7807-48FD-A032-53390A646416}"/>
    <pc:docChg chg="modSld">
      <pc:chgData name="Annicchiarico Francesca" userId="be11a546-837f-4232-87e0-cad8cabd6655" providerId="ADAL" clId="{803D55BC-7807-48FD-A032-53390A646416}" dt="2026-09-04T06:20:59.585" v="3" actId="20577"/>
      <pc:docMkLst>
        <pc:docMk/>
      </pc:docMkLst>
      <pc:sldChg chg="modSp mod">
        <pc:chgData name="Annicchiarico Francesca" userId="be11a546-837f-4232-87e0-cad8cabd6655" providerId="ADAL" clId="{803D55BC-7807-48FD-A032-53390A646416}" dt="2026-09-04T06:20:59.585" v="3" actId="20577"/>
        <pc:sldMkLst>
          <pc:docMk/>
          <pc:sldMk cId="1915637511" sldId="259"/>
        </pc:sldMkLst>
        <pc:spChg chg="mod">
          <ac:chgData name="Annicchiarico Francesca" userId="be11a546-837f-4232-87e0-cad8cabd6655" providerId="ADAL" clId="{803D55BC-7807-48FD-A032-53390A646416}" dt="2026-09-04T06:20:59.585" v="3" actId="20577"/>
          <ac:spMkLst>
            <pc:docMk/>
            <pc:sldMk cId="1915637511" sldId="259"/>
            <ac:spMk id="8" creationId="{990B1CB8-E8E9-314E-BABB-1975FBA87D2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CC767-4D08-B649-8B6A-63111BEF20DE}" type="datetimeFigureOut">
              <a:rPr lang="it-IT" smtClean="0"/>
              <a:t>04/09/2026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EEE85-BA52-EF4B-8E17-21D7E00C81A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5866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1EEE85-BA52-EF4B-8E17-21D7E00C81AC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1204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D6FA-E2AF-DC43-858D-1B8D02180AEC}" type="datetimeFigureOut">
              <a:rPr lang="it-IT" smtClean="0"/>
              <a:t>04/09/2026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0D06D-47A6-3446-AC4F-D121D29308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3733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D6FA-E2AF-DC43-858D-1B8D02180AEC}" type="datetimeFigureOut">
              <a:rPr lang="it-IT" smtClean="0"/>
              <a:t>04/09/2026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0D06D-47A6-3446-AC4F-D121D29308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9918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D6FA-E2AF-DC43-858D-1B8D02180AEC}" type="datetimeFigureOut">
              <a:rPr lang="it-IT" smtClean="0"/>
              <a:t>04/09/2026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0D06D-47A6-3446-AC4F-D121D29308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3788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D6FA-E2AF-DC43-858D-1B8D02180AEC}" type="datetimeFigureOut">
              <a:rPr lang="it-IT" smtClean="0"/>
              <a:t>04/09/2026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0D06D-47A6-3446-AC4F-D121D29308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494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D6FA-E2AF-DC43-858D-1B8D02180AEC}" type="datetimeFigureOut">
              <a:rPr lang="it-IT" smtClean="0"/>
              <a:t>04/09/2026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0D06D-47A6-3446-AC4F-D121D29308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6851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D6FA-E2AF-DC43-858D-1B8D02180AEC}" type="datetimeFigureOut">
              <a:rPr lang="it-IT" smtClean="0"/>
              <a:t>04/09/2026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0D06D-47A6-3446-AC4F-D121D29308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5268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D6FA-E2AF-DC43-858D-1B8D02180AEC}" type="datetimeFigureOut">
              <a:rPr lang="it-IT" smtClean="0"/>
              <a:t>04/09/2026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0D06D-47A6-3446-AC4F-D121D29308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9374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D6FA-E2AF-DC43-858D-1B8D02180AEC}" type="datetimeFigureOut">
              <a:rPr lang="it-IT" smtClean="0"/>
              <a:t>04/09/2026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0D06D-47A6-3446-AC4F-D121D29308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3667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D6FA-E2AF-DC43-858D-1B8D02180AEC}" type="datetimeFigureOut">
              <a:rPr lang="it-IT" smtClean="0"/>
              <a:t>04/09/2026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0D06D-47A6-3446-AC4F-D121D29308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3147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D6FA-E2AF-DC43-858D-1B8D02180AEC}" type="datetimeFigureOut">
              <a:rPr lang="it-IT" smtClean="0"/>
              <a:t>04/09/2026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0D06D-47A6-3446-AC4F-D121D29308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6347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DD6FA-E2AF-DC43-858D-1B8D02180AEC}" type="datetimeFigureOut">
              <a:rPr lang="it-IT" smtClean="0"/>
              <a:t>04/09/2026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0D06D-47A6-3446-AC4F-D121D29308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1873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DD6FA-E2AF-DC43-858D-1B8D02180AEC}" type="datetimeFigureOut">
              <a:rPr lang="it-IT" smtClean="0"/>
              <a:t>04/09/2026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0D06D-47A6-3446-AC4F-D121D293084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4590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4E389CA4-FDD1-A047-8121-86CF3E1CA6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148146"/>
              </p:ext>
            </p:extLst>
          </p:nvPr>
        </p:nvGraphicFramePr>
        <p:xfrm>
          <a:off x="682838" y="924560"/>
          <a:ext cx="9321876" cy="5090154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925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9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9237">
                  <a:extLst>
                    <a:ext uri="{9D8B030D-6E8A-4147-A177-3AD203B41FA5}">
                      <a16:colId xmlns:a16="http://schemas.microsoft.com/office/drawing/2014/main" val="3949967279"/>
                    </a:ext>
                  </a:extLst>
                </a:gridCol>
                <a:gridCol w="1679237">
                  <a:extLst>
                    <a:ext uri="{9D8B030D-6E8A-4147-A177-3AD203B41FA5}">
                      <a16:colId xmlns:a16="http://schemas.microsoft.com/office/drawing/2014/main" val="1180363772"/>
                    </a:ext>
                  </a:extLst>
                </a:gridCol>
                <a:gridCol w="16792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79237">
                  <a:extLst>
                    <a:ext uri="{9D8B030D-6E8A-4147-A177-3AD203B41FA5}">
                      <a16:colId xmlns:a16="http://schemas.microsoft.com/office/drawing/2014/main" val="2633878879"/>
                    </a:ext>
                  </a:extLst>
                </a:gridCol>
              </a:tblGrid>
              <a:tr h="295703">
                <a:tc rowSpan="2">
                  <a:txBody>
                    <a:bodyPr/>
                    <a:lstStyle/>
                    <a:p>
                      <a:endParaRPr lang="it-IT" sz="900" dirty="0">
                        <a:latin typeface="+mj-lt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+mj-lt"/>
                        </a:rPr>
                        <a:t>LUNEDÌ</a:t>
                      </a:r>
                      <a:endParaRPr lang="it-IT" sz="1900" dirty="0"/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+mj-lt"/>
                        </a:rPr>
                        <a:t>MARTEDÌ 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+mj-lt"/>
                        </a:rPr>
                        <a:t>MERCOLEDÌ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+mj-lt"/>
                        </a:rPr>
                        <a:t>GIOVEDÌ 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>
                          <a:solidFill>
                            <a:schemeClr val="bg1"/>
                          </a:solidFill>
                          <a:latin typeface="+mj-lt"/>
                        </a:rPr>
                        <a:t>VENERDÌ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78">
                <a:tc vMerge="1">
                  <a:txBody>
                    <a:bodyPr/>
                    <a:lstStyle/>
                    <a:p>
                      <a:endParaRPr lang="it-IT" sz="9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endParaRPr lang="it-IT" sz="100" dirty="0"/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567">
                <a:tc rowSpan="5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  <a:cs typeface="Arial"/>
                        </a:rPr>
                        <a:t>1 SETTIMANA</a:t>
                      </a:r>
                    </a:p>
                    <a:p>
                      <a:pPr algn="ctr"/>
                      <a:endParaRPr lang="it-IT" sz="11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Pizza margherita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Passato di verdura* con pasta</a:t>
                      </a:r>
                    </a:p>
                  </a:txBody>
                  <a:tcPr marL="9320" marR="9320" marT="932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Pasta al pomodoro</a:t>
                      </a:r>
                    </a:p>
                  </a:txBody>
                  <a:tcPr marL="9320" marR="9320" marT="932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Risotto alla zucca</a:t>
                      </a:r>
                    </a:p>
                  </a:txBody>
                  <a:tcPr marL="9320" marR="9320" marT="932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Lasagne al ragù</a:t>
                      </a:r>
                    </a:p>
                  </a:txBody>
                  <a:tcPr marL="9320" marR="9320" marT="932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567">
                <a:tc vMerge="1">
                  <a:txBody>
                    <a:bodyPr/>
                    <a:lstStyle/>
                    <a:p>
                      <a:endParaRPr lang="it-IT" sz="9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Tonno all’olio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>
                          <a:solidFill>
                            <a:schemeClr val="tx1"/>
                          </a:solidFill>
                          <a:latin typeface="+mj-lt"/>
                        </a:rPr>
                        <a:t>Prosciutto cotto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320" marR="9320" marT="932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Torta di ceci</a:t>
                      </a:r>
                    </a:p>
                  </a:txBody>
                  <a:tcPr marL="9320" marR="9320" marT="932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Asiago / Stracchino</a:t>
                      </a:r>
                    </a:p>
                  </a:txBody>
                  <a:tcPr marL="9320" marR="9320" marT="932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1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320" marR="9320" marT="932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600">
                <a:tc vMerge="1">
                  <a:txBody>
                    <a:bodyPr/>
                    <a:lstStyle/>
                    <a:p>
                      <a:endParaRPr lang="it-IT" sz="9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Finocchi  (o Insalata)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Patate arrosto</a:t>
                      </a:r>
                    </a:p>
                  </a:txBody>
                  <a:tcPr marL="9320" marR="9320" marT="932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Spinaci saltati*</a:t>
                      </a:r>
                    </a:p>
                  </a:txBody>
                  <a:tcPr marL="9320" marR="9320" marT="932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Carote e /o Cavolo cappuccio </a:t>
                      </a:r>
                      <a:r>
                        <a:rPr lang="it-IT" sz="1100" b="1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filangè</a:t>
                      </a:r>
                      <a:endParaRPr lang="it-IT" sz="11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320" marR="9320" marT="932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Insalata mista</a:t>
                      </a:r>
                    </a:p>
                  </a:txBody>
                  <a:tcPr marL="9320" marR="9320" marT="932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567">
                <a:tc vMerge="1">
                  <a:txBody>
                    <a:bodyPr/>
                    <a:lstStyle/>
                    <a:p>
                      <a:endParaRPr lang="it-IT" sz="900" dirty="0"/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56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04751"/>
                  </a:ext>
                </a:extLst>
              </a:tr>
              <a:tr h="231567">
                <a:tc rowSpan="5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  <a:cs typeface="Arial"/>
                        </a:rPr>
                        <a:t>2 SETTIMANA</a:t>
                      </a:r>
                    </a:p>
                    <a:p>
                      <a:pPr algn="ctr"/>
                      <a:endParaRPr lang="it-IT" sz="1100" b="1" dirty="0">
                        <a:solidFill>
                          <a:schemeClr val="tx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Risotto alle verdure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Pasta all’olio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Passato di verdura* con orzo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strike="noStrike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Pasta al pomodoro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Vellutata di zucca con crostini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567">
                <a:tc vMerge="1">
                  <a:txBody>
                    <a:bodyPr/>
                    <a:lstStyle/>
                    <a:p>
                      <a:endParaRPr lang="it-IT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Mozzarella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Lenticchie al pomodoro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Arista al forno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strike="noStrike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Filetto di platessa* impanato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Girella di Frittata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567">
                <a:tc vMerge="1">
                  <a:txBody>
                    <a:bodyPr/>
                    <a:lstStyle/>
                    <a:p>
                      <a:endParaRPr lang="it-IT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Insalata verde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Carote lesse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Patate arrosto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strike="noStrike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Bietola* all’olio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Insalata mista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567">
                <a:tc vMerge="1">
                  <a:txBody>
                    <a:bodyPr/>
                    <a:lstStyle/>
                    <a:p>
                      <a:endParaRPr lang="it-IT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 integrale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56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319380"/>
                  </a:ext>
                </a:extLst>
              </a:tr>
              <a:tr h="231567">
                <a:tc rowSpan="5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  <a:cs typeface="Arial"/>
                        </a:rPr>
                        <a:t>3 SETTIMANA 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Riso al pomodoro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Brodo vegetale con pastina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Pasta all’olio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Pizza margherita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Polenta all’ olio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567">
                <a:tc vMerge="1">
                  <a:txBody>
                    <a:bodyPr/>
                    <a:lstStyle/>
                    <a:p>
                      <a:endParaRPr lang="it-IT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Pecorino / Stracchino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Fesa di tacchino al forno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Filetto di merluzzo* impanato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Ceci all’olio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Frittata di verdure / Patate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567">
                <a:tc vMerge="1">
                  <a:txBody>
                    <a:bodyPr/>
                    <a:lstStyle/>
                    <a:p>
                      <a:endParaRPr lang="it-IT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Carote lesse / </a:t>
                      </a:r>
                      <a:r>
                        <a:rPr lang="it-IT" sz="1100" b="1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filangè</a:t>
                      </a:r>
                      <a:endParaRPr lang="it-IT" sz="11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Piselli al tegame*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Spinaci saltati*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Insalata mista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Fagiolini all’ olio*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1567">
                <a:tc vMerge="1">
                  <a:txBody>
                    <a:bodyPr/>
                    <a:lstStyle/>
                    <a:p>
                      <a:endParaRPr lang="it-IT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156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Dolce casalingo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946520"/>
                  </a:ext>
                </a:extLst>
              </a:tr>
              <a:tr h="231567">
                <a:tc rowSpan="5"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  <a:cs typeface="Arial"/>
                        </a:rPr>
                        <a:t>4 SETTIMANA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Pasta alle verdure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Gnocchetti al pomodoro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5214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Passato di verdura* con pasta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Riso all’olio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Brodo vegetale con pastina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1567">
                <a:tc vMerge="1">
                  <a:txBody>
                    <a:bodyPr/>
                    <a:lstStyle/>
                    <a:p>
                      <a:endParaRPr lang="it-IT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Mozzarella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Filetto di platessa* impanato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Arrosto di vitellone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Frittata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dirty="0">
                          <a:solidFill>
                            <a:schemeClr val="tx1"/>
                          </a:solidFill>
                          <a:latin typeface="+mj-lt"/>
                        </a:rPr>
                        <a:t>Bocconcini di pollo alla crema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1567">
                <a:tc vMerge="1">
                  <a:txBody>
                    <a:bodyPr/>
                    <a:lstStyle/>
                    <a:p>
                      <a:endParaRPr lang="it-IT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Insalata mista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Carote lesse/  </a:t>
                      </a:r>
                      <a:r>
                        <a:rPr lang="it-IT" sz="1100" b="1" kern="1200" baseline="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filangè</a:t>
                      </a:r>
                      <a:endParaRPr lang="it-IT" sz="1100" b="1" kern="1200" baseline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Finocchi </a:t>
                      </a:r>
                      <a:r>
                        <a:rPr lang="it-IT" sz="1100" b="1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filangè</a:t>
                      </a:r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(o Insalata)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100" b="1" kern="1200" baseline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/>
                        </a:rPr>
                        <a:t>Bietola* all’olio</a:t>
                      </a:r>
                    </a:p>
                  </a:txBody>
                  <a:tcPr marL="0" marR="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521437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Purè di patate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1567">
                <a:tc vMerge="1">
                  <a:txBody>
                    <a:bodyPr/>
                    <a:lstStyle/>
                    <a:p>
                      <a:endParaRPr lang="it-IT" sz="9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Pane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1567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Budino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/>
                      <a:r>
                        <a:rPr lang="it-IT" sz="11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Frutta fresca di stagione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D5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188272"/>
                  </a:ext>
                </a:extLst>
              </a:tr>
            </a:tbl>
          </a:graphicData>
        </a:graphic>
      </p:graphicFrame>
      <p:sp>
        <p:nvSpPr>
          <p:cNvPr id="8" name="Titolo 1">
            <a:extLst>
              <a:ext uri="{FF2B5EF4-FFF2-40B4-BE49-F238E27FC236}">
                <a16:creationId xmlns:a16="http://schemas.microsoft.com/office/drawing/2014/main" id="{990B1CB8-E8E9-314E-BABB-1975FBA87D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130" y="364168"/>
            <a:ext cx="10691813" cy="668292"/>
          </a:xfrm>
        </p:spPr>
        <p:txBody>
          <a:bodyPr anchor="t">
            <a:normAutofit/>
          </a:bodyPr>
          <a:lstStyle/>
          <a:p>
            <a:r>
              <a:rPr lang="it-IT" sz="2222" b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-Medium"/>
                <a:cs typeface="Gotham-Medium"/>
              </a:rPr>
              <a:t>Menu Scuole Comune di Crespina Lorenzana</a:t>
            </a:r>
            <a:br>
              <a:rPr lang="it-IT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Gotham-Medium"/>
                <a:cs typeface="Gotham-Medium"/>
              </a:rPr>
            </a:br>
            <a:r>
              <a:rPr lang="it-IT" sz="1400" dirty="0">
                <a:solidFill>
                  <a:srgbClr val="0D6930"/>
                </a:solidFill>
                <a:latin typeface="Gotham-Medium"/>
                <a:cs typeface="Gotham-Medium"/>
              </a:rPr>
              <a:t>Autunno | Anno </a:t>
            </a:r>
            <a:r>
              <a:rPr lang="it-IT" sz="1400">
                <a:solidFill>
                  <a:srgbClr val="0D6930"/>
                </a:solidFill>
                <a:latin typeface="Gotham-Medium"/>
                <a:cs typeface="Gotham-Medium"/>
              </a:rPr>
              <a:t>Scolastico 2026-2027</a:t>
            </a:r>
            <a:endParaRPr lang="it-IT" sz="1400" dirty="0">
              <a:solidFill>
                <a:srgbClr val="0D6930"/>
              </a:solidFill>
              <a:latin typeface="Gotham-Medium"/>
              <a:cs typeface="Gotham-Medium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491343" y="6463595"/>
            <a:ext cx="77941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it-IT" sz="900" kern="1200" dirty="0">
                <a:effectLst/>
                <a:latin typeface="Calibri" panose="020F0502020204030204" pitchFamily="34" charset="0"/>
                <a:ea typeface="+mn-ea"/>
                <a:cs typeface="+mn-cs"/>
              </a:rPr>
              <a:t>SI INFORMANO GLI UTENTI CHE GLI ALIMENTI SOMMINISTRATI POSSONO CONTENERE, ANCHE SE NON ESPRESSAMENTE INDICATI NELLA DENOMINAZIONE DEL PIATTO UNO O PIU’ DEI SEGUENTI ALLERGENI E TUTTI I DERIVATI DEI PRODOTTI IN ELENCO COME PRESENZA INVOLONTARIA DERIVANTE DAL PROCESSO PRODUTTIVO (ai sensi del Reg. CE 1169/11 – allegato II e s.m.i.9):Cereali contenenti glutine (cioè grano, segale, orzo, avena, farro, kamut, o i loro ceppi ibridati), Crostacei, Uova , Pesce, Arachidi, Soia, Latte, Lattosio, Frutta a guscio (mandorle, nocciole, noci, noci di acagiù, noci di pecan, noci del brasile, pistacchi, noci macadamia), Sedano, Senape , Semi di sesamo, Anidride solforosa e solfiti , Lupini, Molluschi. </a:t>
            </a:r>
            <a:r>
              <a:rPr lang="it-IT" sz="900" kern="1200">
                <a:effectLst/>
                <a:latin typeface="Calibri" panose="020F0502020204030204" pitchFamily="34" charset="0"/>
                <a:ea typeface="+mn-ea"/>
                <a:cs typeface="+mn-cs"/>
              </a:rPr>
              <a:t>Si invitano i consumatori a comunicare al personale di cucina la presenza di eventuali allergie o intolleranze </a:t>
            </a:r>
            <a:endParaRPr lang="it-IT" sz="14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5B1801B-9A59-4C4B-AF05-529DAD746AA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632" y="147127"/>
            <a:ext cx="546100" cy="7048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56375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32BB5EE85F5B54CB01F9E074A2A814F" ma:contentTypeVersion="14" ma:contentTypeDescription="Creare un nuovo documento." ma:contentTypeScope="" ma:versionID="48f353e8823e0b319408b1f7bb9a54fb">
  <xsd:schema xmlns:xsd="http://www.w3.org/2001/XMLSchema" xmlns:xs="http://www.w3.org/2001/XMLSchema" xmlns:p="http://schemas.microsoft.com/office/2006/metadata/properties" xmlns:ns3="ab31769e-c7a4-41e1-9aa4-80abe675303e" xmlns:ns4="1ed0b772-63c5-4e46-bf58-cdbe0c494b31" targetNamespace="http://schemas.microsoft.com/office/2006/metadata/properties" ma:root="true" ma:fieldsID="a7595f5e7c2866f2e5cbf5accee28373" ns3:_="" ns4:_="">
    <xsd:import namespace="ab31769e-c7a4-41e1-9aa4-80abe675303e"/>
    <xsd:import namespace="1ed0b772-63c5-4e46-bf58-cdbe0c494b3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31769e-c7a4-41e1-9aa4-80abe67530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d0b772-63c5-4e46-bf58-cdbe0c494b3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FADAB21-778F-4FB0-91C9-4A00A8CB1E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31769e-c7a4-41e1-9aa4-80abe675303e"/>
    <ds:schemaRef ds:uri="1ed0b772-63c5-4e46-bf58-cdbe0c494b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51E223-6BBD-4627-A1FE-156D2B7130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D10505-D8B6-472D-A99C-32B99144781A}">
  <ds:schemaRefs>
    <ds:schemaRef ds:uri="http://purl.org/dc/elements/1.1/"/>
    <ds:schemaRef ds:uri="http://schemas.microsoft.com/office/2006/documentManagement/types"/>
    <ds:schemaRef ds:uri="1ed0b772-63c5-4e46-bf58-cdbe0c494b31"/>
    <ds:schemaRef ds:uri="http://purl.org/dc/terms/"/>
    <ds:schemaRef ds:uri="http://schemas.openxmlformats.org/package/2006/metadata/core-properties"/>
    <ds:schemaRef ds:uri="http://purl.org/dc/dcmitype/"/>
    <ds:schemaRef ds:uri="ab31769e-c7a4-41e1-9aa4-80abe675303e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477</Words>
  <Application>Microsoft Office PowerPoint</Application>
  <PresentationFormat>Personalizzato</PresentationFormat>
  <Paragraphs>111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Gotham-Medium</vt:lpstr>
      <vt:lpstr>Times New Roman</vt:lpstr>
      <vt:lpstr>Tema di Office</vt:lpstr>
      <vt:lpstr>Menu Scuole Comune di Crespina Lorenzana Autunno | Anno Scolastico 2026-2027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Menu Scuole Comune di XXX Primavera- Estate | Anno Scolastico 2018-2019</dc:title>
  <dc:creator>Utente4</dc:creator>
  <cp:lastModifiedBy>Annicchiarico Francesca</cp:lastModifiedBy>
  <cp:revision>26</cp:revision>
  <dcterms:created xsi:type="dcterms:W3CDTF">2019-06-10T07:41:29Z</dcterms:created>
  <dcterms:modified xsi:type="dcterms:W3CDTF">2026-09-04T06:21:04Z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0x010100E32BB5EE85F5B54CB01F9E074A2A814F</vt:lpwstr>
  </property>
  <property fmtid="{D5CDD505-2E9C-101B-9397-08002B2CF9AE}" pid="3" name="CIRGruppo">
    <vt:lpwstr>107</vt:lpwstr>
  </property>
  <property fmtid="{D5CDD505-2E9C-101B-9397-08002B2CF9AE}" pid="4" name="CIRArea">
    <vt:lpwstr>3</vt:lpwstr>
  </property>
</Properties>
</file>